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36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E58D-88CE-421A-831F-B6AD9DDDD4DA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CA615-84E6-4433-B794-DC43C7654F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00107"/>
            <a:ext cx="3571900" cy="200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000108"/>
            <a:ext cx="3571868" cy="200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3571876"/>
            <a:ext cx="392607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Bioneer</a:t>
            </a:r>
            <a:r>
              <a:rPr lang="en-US" altLang="ko-KR" sz="1100" dirty="0" smtClean="0"/>
              <a:t> LIS Instrument  Proxy(48) : ExiPrep48 - </a:t>
            </a:r>
            <a:r>
              <a:rPr lang="ko-KR" altLang="en-US" sz="1100" dirty="0" smtClean="0"/>
              <a:t>바로 가기</a:t>
            </a:r>
            <a:endParaRPr lang="en-US" altLang="ko-KR" sz="1100" dirty="0" smtClean="0"/>
          </a:p>
          <a:p>
            <a:r>
              <a:rPr lang="en-US" altLang="ko-KR" sz="1100" dirty="0" err="1" smtClean="0"/>
              <a:t>Bioneer</a:t>
            </a:r>
            <a:r>
              <a:rPr lang="en-US" altLang="ko-KR" sz="1100" dirty="0" smtClean="0"/>
              <a:t> LIS Instrument  Proxy(Diagnosis)</a:t>
            </a:r>
          </a:p>
          <a:p>
            <a:r>
              <a:rPr lang="ko-KR" altLang="en-US" sz="1100" dirty="0" smtClean="0"/>
              <a:t>사용하는 만큼 서비스가 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endParaRPr lang="ko-KR" alt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8469318" cy="476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00042"/>
            <a:ext cx="7977190" cy="448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642919"/>
            <a:ext cx="762005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85786" y="5286388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통신설정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5286388"/>
            <a:ext cx="3294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위의 통신설정을 변경하면 </a:t>
            </a:r>
            <a:r>
              <a:rPr lang="en-US" altLang="ko-KR" sz="1100" dirty="0" smtClean="0"/>
              <a:t>Save Setting </a:t>
            </a:r>
            <a:r>
              <a:rPr lang="ko-KR" altLang="en-US" sz="1100" dirty="0" err="1" smtClean="0"/>
              <a:t>해줘야함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28604"/>
            <a:ext cx="8548694" cy="480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620132" cy="484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2880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오더를 </a:t>
            </a:r>
            <a:r>
              <a:rPr lang="ko-KR" altLang="en-US" sz="1100" dirty="0" err="1" smtClean="0"/>
              <a:t>줄때는</a:t>
            </a:r>
            <a:r>
              <a:rPr lang="ko-KR" altLang="en-US" sz="1100" dirty="0" smtClean="0"/>
              <a:t> 이 프로그램이 켜 있어야 함</a:t>
            </a:r>
            <a:endParaRPr lang="en-US" altLang="ko-KR" sz="1100" dirty="0" smtClean="0"/>
          </a:p>
          <a:p>
            <a:r>
              <a:rPr lang="en-US" altLang="ko-KR" sz="1100" dirty="0" smtClean="0"/>
              <a:t>Guest</a:t>
            </a:r>
            <a:r>
              <a:rPr lang="ko-KR" altLang="en-US" sz="1100" dirty="0" smtClean="0"/>
              <a:t>로 로그인 함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715404" cy="490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3877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초기화면 </a:t>
            </a:r>
            <a:r>
              <a:rPr lang="en-US" altLang="ko-KR" sz="1100" dirty="0" smtClean="0"/>
              <a:t>SETUP &gt; Standard Curve </a:t>
            </a:r>
            <a:r>
              <a:rPr lang="ko-KR" altLang="en-US" sz="1100" dirty="0" smtClean="0"/>
              <a:t>에서 </a:t>
            </a:r>
            <a:r>
              <a:rPr lang="en-US" altLang="ko-KR" sz="1100" dirty="0" smtClean="0"/>
              <a:t>Lot Number </a:t>
            </a:r>
            <a:r>
              <a:rPr lang="ko-KR" altLang="en-US" sz="1100" dirty="0" smtClean="0"/>
              <a:t>확인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71480"/>
            <a:ext cx="787405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643578"/>
            <a:ext cx="224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초기화면 </a:t>
            </a:r>
            <a:r>
              <a:rPr lang="en-US" altLang="ko-KR" sz="1100" dirty="0" smtClean="0"/>
              <a:t>Prep &gt; </a:t>
            </a:r>
            <a:r>
              <a:rPr lang="en-US" altLang="ko-KR" sz="1100" dirty="0" err="1" smtClean="0"/>
              <a:t>ExiStation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선택</a:t>
            </a:r>
            <a:endParaRPr lang="ko-KR" altLang="en-US" sz="11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3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643578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Diagnosis Kit </a:t>
            </a:r>
            <a:r>
              <a:rPr lang="ko-KR" altLang="en-US" sz="1100" dirty="0" smtClean="0"/>
              <a:t>선택 </a:t>
            </a:r>
            <a:r>
              <a:rPr lang="en-US" altLang="ko-KR" sz="1100" dirty="0" smtClean="0"/>
              <a:t>&gt;&gt; Lane </a:t>
            </a:r>
            <a:r>
              <a:rPr lang="ko-KR" altLang="en-US" sz="1100" dirty="0" smtClean="0"/>
              <a:t>선택</a:t>
            </a:r>
            <a:endParaRPr lang="ko-KR" altLang="en-US" sz="11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651882" cy="486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834446" cy="496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5643578"/>
            <a:ext cx="4809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Lot Number</a:t>
            </a:r>
            <a:r>
              <a:rPr lang="ko-KR" altLang="en-US" sz="1100" dirty="0" smtClean="0"/>
              <a:t>까지 입력하고 아무데나 클릭하면 </a:t>
            </a:r>
            <a:r>
              <a:rPr lang="en-US" altLang="ko-KR" sz="1100" dirty="0" smtClean="0"/>
              <a:t>Sample Type </a:t>
            </a:r>
            <a:r>
              <a:rPr lang="ko-KR" altLang="en-US" sz="1100" dirty="0" smtClean="0"/>
              <a:t>선택 창 나옴</a:t>
            </a:r>
            <a:endParaRPr lang="ko-KR" alt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69</Words>
  <Application>Microsoft Office PowerPoint</Application>
  <PresentationFormat>화면 슬라이드 쇼(4:3)</PresentationFormat>
  <Paragraphs>11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</cp:revision>
  <dcterms:created xsi:type="dcterms:W3CDTF">2022-08-10T02:55:57Z</dcterms:created>
  <dcterms:modified xsi:type="dcterms:W3CDTF">2022-08-10T03:12:18Z</dcterms:modified>
</cp:coreProperties>
</file>